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9" r:id="rId2"/>
    <p:sldId id="256" r:id="rId3"/>
    <p:sldId id="300" r:id="rId4"/>
    <p:sldId id="303" r:id="rId5"/>
    <p:sldId id="304" r:id="rId6"/>
    <p:sldId id="305" r:id="rId7"/>
    <p:sldId id="306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 autoAdjust="0"/>
  </p:normalViewPr>
  <p:slideViewPr>
    <p:cSldViewPr>
      <p:cViewPr varScale="1">
        <p:scale>
          <a:sx n="52" d="100"/>
          <a:sy n="52" d="100"/>
        </p:scale>
        <p:origin x="-4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80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Etape courante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1F970-1BC8-4540-8A13-93390370A511}" type="datetimeFigureOut">
              <a:rPr lang="fr-FR" smtClean="0"/>
              <a:pPr/>
              <a:t>18/12/2008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71F6A-97E6-46F1-B2BA-D74A5C8D82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Etape courante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B9E5B-5F77-43B5-A16C-637EBDB98D60}" type="datetimeFigureOut">
              <a:rPr lang="fr-FR" smtClean="0"/>
              <a:pPr/>
              <a:t>18/12/2008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164A9-70CE-464B-80F7-A35ACFD16F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64A9-70CE-464B-80F7-A35ACFD16F6D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2AE2-6666-4DF1-B9AE-77EB8F7D97D6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F312B-24B8-4C2B-9CD1-DF60CB27121C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E1E1-E054-40F6-88BF-A05B22F371DE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9CED-4B24-4D16-9907-6A25A6AF6A36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E4C5-BA28-422F-BEDD-08A5D8507B86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0FAE4-A369-4138-BCD8-DBD2ACA8C6F1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4792-FBFB-4F0C-9303-57C6C2AB237C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21BE-EE5D-43FE-83F4-924AD7872298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B2469-7830-46CB-B86D-341F03755CD1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D9B8-6F5F-4619-990A-C138C787D351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590A-C7FE-442D-8E27-857FA3BF6734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84B18-EB64-40AB-B5C7-1BB85FF9AFB8}" type="datetime1">
              <a:rPr lang="fr-FR" smtClean="0"/>
              <a:pPr/>
              <a:t>18/12/2008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smtClean="0"/>
              <a:t>TBXcast 2008-2009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fr-FR" sz="6600" dirty="0" smtClean="0"/>
              <a:t>TBXcast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Soutenance de Planification</a:t>
            </a:r>
            <a:endParaRPr lang="fr-FR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00166" y="5500702"/>
            <a:ext cx="6143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Cyril Bouleau, </a:t>
            </a:r>
            <a:r>
              <a:rPr lang="fr-FR" sz="1000" dirty="0" err="1" smtClean="0"/>
              <a:t>Hamze</a:t>
            </a:r>
            <a:r>
              <a:rPr lang="fr-FR" sz="1000" dirty="0" smtClean="0"/>
              <a:t> </a:t>
            </a:r>
            <a:r>
              <a:rPr lang="fr-FR" sz="1000" dirty="0" err="1" smtClean="0"/>
              <a:t>Farroukh</a:t>
            </a:r>
            <a:r>
              <a:rPr lang="fr-FR" sz="1000" dirty="0" smtClean="0"/>
              <a:t>, Loïc Le </a:t>
            </a:r>
            <a:r>
              <a:rPr lang="fr-FR" sz="1000" dirty="0" err="1" smtClean="0"/>
              <a:t>Henaff</a:t>
            </a:r>
            <a:r>
              <a:rPr lang="fr-FR" sz="1000" dirty="0" smtClean="0"/>
              <a:t>, Mickaël </a:t>
            </a:r>
            <a:r>
              <a:rPr lang="fr-FR" sz="1000" dirty="0" err="1" smtClean="0"/>
              <a:t>Lecuyer</a:t>
            </a:r>
            <a:r>
              <a:rPr lang="fr-FR" sz="1000" dirty="0" smtClean="0"/>
              <a:t>, Jozef </a:t>
            </a:r>
            <a:r>
              <a:rPr lang="fr-FR" sz="1000" dirty="0" err="1" smtClean="0"/>
              <a:t>Legény</a:t>
            </a:r>
            <a:r>
              <a:rPr lang="fr-FR" sz="1000" dirty="0" smtClean="0"/>
              <a:t>, Benoît </a:t>
            </a:r>
            <a:r>
              <a:rPr lang="fr-FR" sz="1000" dirty="0" err="1" smtClean="0"/>
              <a:t>Lucet</a:t>
            </a:r>
            <a:r>
              <a:rPr lang="fr-FR" sz="1000" dirty="0" smtClean="0"/>
              <a:t>, Emmanuel Thierry</a:t>
            </a:r>
          </a:p>
          <a:p>
            <a:pPr algn="ctr"/>
            <a:r>
              <a:rPr lang="fr-FR" sz="1000" b="1" dirty="0" err="1" smtClean="0"/>
              <a:t>Encadrants</a:t>
            </a:r>
            <a:r>
              <a:rPr lang="fr-FR" sz="1000" dirty="0" smtClean="0"/>
              <a:t> : Bernard Cousin, </a:t>
            </a:r>
            <a:r>
              <a:rPr lang="fr-FR" sz="1000" dirty="0" err="1" smtClean="0"/>
              <a:t>Miklos</a:t>
            </a:r>
            <a:r>
              <a:rPr lang="fr-FR" sz="1000" dirty="0" smtClean="0"/>
              <a:t> Molnar</a:t>
            </a:r>
            <a:endParaRPr lang="fr-FR" sz="1000" dirty="0"/>
          </a:p>
        </p:txBody>
      </p:sp>
      <p:pic>
        <p:nvPicPr>
          <p:cNvPr id="1026" name="Picture 2" descr="D:\TBXCast\logo\tree_notex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428604"/>
            <a:ext cx="3429023" cy="342902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en-US" dirty="0" smtClean="0"/>
              <a:t>TBXcast</a:t>
            </a:r>
            <a:endParaRPr lang="fr-F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Protocole de routage multicast explicite arborescent</a:t>
            </a:r>
          </a:p>
          <a:p>
            <a:pPr lvl="1"/>
            <a:r>
              <a:rPr lang="fr-FR" sz="2400" dirty="0" smtClean="0"/>
              <a:t>Arbre de routage inclus dans l’entête de chaque paquet</a:t>
            </a:r>
          </a:p>
          <a:p>
            <a:pPr lvl="1"/>
            <a:r>
              <a:rPr lang="fr-FR" sz="2400" dirty="0" smtClean="0"/>
              <a:t>Les destinataires peuvent être des feuilles ou des nœuds de l’arbre</a:t>
            </a:r>
          </a:p>
          <a:p>
            <a:r>
              <a:rPr lang="fr-FR" sz="2800" dirty="0" smtClean="0"/>
              <a:t>Basé sur un protocole déjà existant : Xcast</a:t>
            </a:r>
          </a:p>
          <a:p>
            <a:pPr lvl="1"/>
            <a:r>
              <a:rPr lang="fr-FR" sz="2400" dirty="0" smtClean="0"/>
              <a:t>Reprise du code</a:t>
            </a:r>
          </a:p>
          <a:p>
            <a:r>
              <a:rPr lang="fr-FR" sz="2800" dirty="0" smtClean="0"/>
              <a:t>Implémentation sous NetBSD4</a:t>
            </a:r>
          </a:p>
          <a:p>
            <a:pPr lvl="1"/>
            <a:endParaRPr lang="fr-FR" sz="2400" dirty="0" smtClean="0"/>
          </a:p>
          <a:p>
            <a:endParaRPr lang="fr-FR" sz="2800" dirty="0" smtClean="0"/>
          </a:p>
          <a:p>
            <a:endParaRPr lang="fr-FR" sz="2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D81A-5484-4651-9FE8-3CDE5DD2220B}" type="slidenum">
              <a:rPr lang="fr-BE" smtClean="0"/>
              <a:pPr/>
              <a:t>2</a:t>
            </a:fld>
            <a:endParaRPr lang="fr-BE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Planification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/>
          </a:bodyPr>
          <a:lstStyle/>
          <a:p>
            <a:r>
              <a:rPr lang="fr-FR" dirty="0" smtClean="0"/>
              <a:t>Développement</a:t>
            </a:r>
            <a:endParaRPr lang="fr-F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Le module du noyau NetBSD : TBXcast </a:t>
            </a:r>
          </a:p>
          <a:p>
            <a:pPr lvl="1"/>
            <a:r>
              <a:rPr lang="fr-FR" sz="2400" dirty="0" smtClean="0"/>
              <a:t>Code introduit dans le kernel de NetBSD</a:t>
            </a:r>
          </a:p>
          <a:p>
            <a:r>
              <a:rPr lang="fr-FR" sz="2800" dirty="0" smtClean="0"/>
              <a:t>L’API pour les applications : LibTBXcast</a:t>
            </a:r>
          </a:p>
          <a:p>
            <a:pPr lvl="1"/>
            <a:r>
              <a:rPr lang="fr-FR" sz="2400" dirty="0" smtClean="0"/>
              <a:t>Une librairie universelle</a:t>
            </a:r>
          </a:p>
          <a:p>
            <a:r>
              <a:rPr lang="fr-FR" sz="2800" dirty="0" smtClean="0"/>
              <a:t>L’application de test ping6tbxLite</a:t>
            </a:r>
          </a:p>
          <a:p>
            <a:pPr lvl="1"/>
            <a:r>
              <a:rPr lang="fr-FR" sz="2400" dirty="0" smtClean="0"/>
              <a:t>Permet l’envoi et réception d’un paquet TBXcast</a:t>
            </a:r>
          </a:p>
          <a:p>
            <a:r>
              <a:rPr lang="fr-FR" sz="2800" dirty="0" smtClean="0"/>
              <a:t>Plateforme de test</a:t>
            </a:r>
          </a:p>
          <a:p>
            <a:pPr lvl="1"/>
            <a:r>
              <a:rPr lang="fr-FR" sz="2400" dirty="0" smtClean="0"/>
              <a:t>Installation de NetBSD</a:t>
            </a:r>
          </a:p>
          <a:p>
            <a:pPr lvl="1"/>
            <a:r>
              <a:rPr lang="fr-FR" sz="2400" dirty="0" smtClean="0"/>
              <a:t>Simulation de différentes topologies physiques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8B87-E5A3-45B6-B31A-6A8950266BB7}" type="slidenum">
              <a:rPr lang="fr-BE" smtClean="0"/>
              <a:pPr/>
              <a:t>3</a:t>
            </a:fld>
            <a:endParaRPr lang="fr-BE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Planification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/>
          </a:bodyPr>
          <a:lstStyle/>
          <a:p>
            <a:r>
              <a:rPr lang="fr-FR" dirty="0" smtClean="0"/>
              <a:t>Phases de développement</a:t>
            </a:r>
            <a:endParaRPr lang="fr-F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Pré-étude</a:t>
            </a:r>
          </a:p>
          <a:p>
            <a:pPr lvl="1"/>
            <a:r>
              <a:rPr lang="fr-FR" sz="2400" dirty="0" smtClean="0"/>
              <a:t>Étude approfondie des concepts de réseau</a:t>
            </a:r>
          </a:p>
          <a:p>
            <a:pPr lvl="1"/>
            <a:r>
              <a:rPr lang="fr-FR" sz="2400" dirty="0" smtClean="0"/>
              <a:t>Étude de Xcast et son API LibXcast</a:t>
            </a:r>
          </a:p>
          <a:p>
            <a:r>
              <a:rPr lang="fr-FR" sz="2800" dirty="0" smtClean="0"/>
              <a:t>Spécification fonctionnelle</a:t>
            </a:r>
          </a:p>
          <a:p>
            <a:pPr lvl="1"/>
            <a:r>
              <a:rPr lang="fr-FR" sz="2400" dirty="0" smtClean="0"/>
              <a:t>Fin de l’étude de Xcast</a:t>
            </a:r>
          </a:p>
          <a:p>
            <a:pPr lvl="1"/>
            <a:r>
              <a:rPr lang="fr-FR" sz="2400" dirty="0" smtClean="0"/>
              <a:t>Fonctionnalités de TBXcast</a:t>
            </a:r>
          </a:p>
          <a:p>
            <a:r>
              <a:rPr lang="fr-FR" sz="2800" dirty="0" smtClean="0"/>
              <a:t>Planification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8B87-E5A3-45B6-B31A-6A8950266BB7}" type="slidenum">
              <a:rPr lang="fr-BE" smtClean="0"/>
              <a:pPr/>
              <a:t>4</a:t>
            </a:fld>
            <a:endParaRPr lang="fr-BE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Planification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/>
          </a:bodyPr>
          <a:lstStyle/>
          <a:p>
            <a:r>
              <a:rPr lang="fr-FR" dirty="0" smtClean="0"/>
              <a:t>Phases de développement</a:t>
            </a:r>
            <a:endParaRPr lang="fr-F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Conception</a:t>
            </a:r>
          </a:p>
          <a:p>
            <a:pPr lvl="1"/>
            <a:r>
              <a:rPr lang="fr-FR" sz="2400" dirty="0" smtClean="0"/>
              <a:t>Choix des algorithmes et des structures de données</a:t>
            </a:r>
          </a:p>
          <a:p>
            <a:r>
              <a:rPr lang="fr-FR" sz="2800" dirty="0" smtClean="0"/>
              <a:t>Réalisation</a:t>
            </a:r>
          </a:p>
          <a:p>
            <a:pPr lvl="1"/>
            <a:r>
              <a:rPr lang="fr-FR" sz="2400" dirty="0" smtClean="0"/>
              <a:t>8 versions prévues, dont 4 planifiées cette année</a:t>
            </a:r>
          </a:p>
          <a:p>
            <a:pPr lvl="1"/>
            <a:r>
              <a:rPr lang="fr-FR" sz="2400" dirty="0" smtClean="0"/>
              <a:t>Développement</a:t>
            </a:r>
            <a:r>
              <a:rPr lang="fr-FR" dirty="0" smtClean="0"/>
              <a:t> </a:t>
            </a:r>
            <a:r>
              <a:rPr lang="fr-FR" sz="2400" dirty="0" smtClean="0"/>
              <a:t>en</a:t>
            </a:r>
            <a:r>
              <a:rPr lang="fr-FR" dirty="0" smtClean="0"/>
              <a:t> </a:t>
            </a:r>
            <a:r>
              <a:rPr lang="fr-FR" sz="2400" dirty="0" smtClean="0"/>
              <a:t>cycles codage-test-validation</a:t>
            </a:r>
            <a:endParaRPr lang="fr-FR" dirty="0" smtClean="0"/>
          </a:p>
          <a:p>
            <a:r>
              <a:rPr lang="fr-FR" sz="2800" dirty="0" smtClean="0"/>
              <a:t>Livraison</a:t>
            </a:r>
            <a:endParaRPr lang="fr-FR" dirty="0" smtClean="0"/>
          </a:p>
          <a:p>
            <a:pPr lvl="1"/>
            <a:endParaRPr lang="fr-FR" sz="2400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8B87-E5A3-45B6-B31A-6A8950266BB7}" type="slidenum">
              <a:rPr lang="fr-BE" smtClean="0"/>
              <a:pPr/>
              <a:t>5</a:t>
            </a:fld>
            <a:endParaRPr lang="fr-BE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Planification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/>
          </a:bodyPr>
          <a:lstStyle/>
          <a:p>
            <a:r>
              <a:rPr lang="fr-FR" dirty="0" smtClean="0"/>
              <a:t>Planification de la plateforme</a:t>
            </a:r>
            <a:endParaRPr lang="fr-F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Préliminaires</a:t>
            </a:r>
          </a:p>
          <a:p>
            <a:pPr lvl="1"/>
            <a:r>
              <a:rPr lang="fr-FR" sz="2400" dirty="0" smtClean="0"/>
              <a:t>Cahier des charges : automatisation maximale</a:t>
            </a:r>
          </a:p>
          <a:p>
            <a:pPr lvl="1"/>
            <a:r>
              <a:rPr lang="fr-FR" sz="2400" dirty="0" smtClean="0"/>
              <a:t>Méthodologie : utilisation de la méthode Agile</a:t>
            </a:r>
          </a:p>
          <a:p>
            <a:pPr lvl="1"/>
            <a:r>
              <a:rPr lang="fr-FR" sz="2400" dirty="0" smtClean="0"/>
              <a:t>Objectifs et solutions variables</a:t>
            </a:r>
          </a:p>
          <a:p>
            <a:r>
              <a:rPr lang="fr-FR" sz="2800" dirty="0" smtClean="0"/>
              <a:t>Perspectives</a:t>
            </a:r>
            <a:endParaRPr lang="fr-FR" sz="2000" dirty="0" smtClean="0"/>
          </a:p>
          <a:p>
            <a:pPr lvl="1"/>
            <a:r>
              <a:rPr lang="fr-FR" sz="2400" dirty="0" smtClean="0"/>
              <a:t>Architecture </a:t>
            </a:r>
            <a:r>
              <a:rPr lang="fr-FR" sz="2400" dirty="0" err="1" smtClean="0"/>
              <a:t>NetBoot</a:t>
            </a:r>
            <a:endParaRPr lang="fr-FR" sz="2400" dirty="0" smtClean="0"/>
          </a:p>
          <a:p>
            <a:pPr lvl="1"/>
            <a:r>
              <a:rPr lang="fr-FR" sz="2400" smtClean="0"/>
              <a:t>Scripts </a:t>
            </a:r>
            <a:r>
              <a:rPr lang="fr-FR" sz="2400" dirty="0" smtClean="0"/>
              <a:t>d’automatisation</a:t>
            </a:r>
          </a:p>
          <a:p>
            <a:pPr lvl="1"/>
            <a:r>
              <a:rPr lang="fr-FR" sz="2400" dirty="0" smtClean="0"/>
              <a:t>Etude d’outils de développement</a:t>
            </a:r>
            <a:endParaRPr lang="fr-FR" sz="1600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8B87-E5A3-45B6-B31A-6A8950266BB7}" type="slidenum">
              <a:rPr lang="fr-BE" smtClean="0"/>
              <a:pPr/>
              <a:t>6</a:t>
            </a:fld>
            <a:endParaRPr lang="fr-BE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Planification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/>
          </a:bodyPr>
          <a:lstStyle/>
          <a:p>
            <a:r>
              <a:rPr lang="fr-FR" dirty="0" smtClean="0"/>
              <a:t>Planification</a:t>
            </a:r>
            <a:endParaRPr lang="fr-F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Utilisation de Microsoft Project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 smtClean="0"/>
              <a:t>TBXcast 2008-2009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8B87-E5A3-45B6-B31A-6A8950266BB7}" type="slidenum">
              <a:rPr lang="fr-BE" smtClean="0"/>
              <a:pPr/>
              <a:t>7</a:t>
            </a:fld>
            <a:endParaRPr lang="fr-BE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Planification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BXca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TBXcast</Template>
  <TotalTime>343</TotalTime>
  <Words>241</Words>
  <PresentationFormat>Affichage à l'écran (4:3)</PresentationFormat>
  <Paragraphs>73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TBXcast</vt:lpstr>
      <vt:lpstr>TBXcast</vt:lpstr>
      <vt:lpstr>TBXcast</vt:lpstr>
      <vt:lpstr>Développement</vt:lpstr>
      <vt:lpstr>Phases de développement</vt:lpstr>
      <vt:lpstr>Phases de développement</vt:lpstr>
      <vt:lpstr>Planification de la plateforme</vt:lpstr>
      <vt:lpstr>Planification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</dc:title>
  <dc:creator>Benoit</dc:creator>
  <cp:lastModifiedBy>Jozef Legény</cp:lastModifiedBy>
  <cp:revision>107</cp:revision>
  <dcterms:created xsi:type="dcterms:W3CDTF">2008-12-16T07:43:28Z</dcterms:created>
  <dcterms:modified xsi:type="dcterms:W3CDTF">2008-12-18T14:48:17Z</dcterms:modified>
</cp:coreProperties>
</file>